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5" r:id="rId3"/>
    <p:sldId id="264" r:id="rId4"/>
    <p:sldId id="276" r:id="rId5"/>
    <p:sldId id="258" r:id="rId6"/>
    <p:sldId id="266" r:id="rId7"/>
    <p:sldId id="267" r:id="rId8"/>
    <p:sldId id="268" r:id="rId9"/>
    <p:sldId id="269" r:id="rId10"/>
    <p:sldId id="270" r:id="rId11"/>
    <p:sldId id="277" r:id="rId12"/>
    <p:sldId id="271" r:id="rId13"/>
    <p:sldId id="272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A2058E2-2D9B-45B2-8991-C6B3FA3BEED1}" type="datetimeFigureOut">
              <a:rPr lang="en-CA" smtClean="0"/>
              <a:t>09/09/2014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C1D6583-AC7D-44A5-AECF-6C57E7BE1CE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E2-2D9B-45B2-8991-C6B3FA3BEED1}" type="datetimeFigureOut">
              <a:rPr lang="en-CA" smtClean="0"/>
              <a:t>09/09/2014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6583-AC7D-44A5-AECF-6C57E7BE1CE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E2-2D9B-45B2-8991-C6B3FA3BEED1}" type="datetimeFigureOut">
              <a:rPr lang="en-CA" smtClean="0"/>
              <a:t>09/09/2014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6583-AC7D-44A5-AECF-6C57E7BE1CE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E2-2D9B-45B2-8991-C6B3FA3BEED1}" type="datetimeFigureOut">
              <a:rPr lang="en-CA" smtClean="0"/>
              <a:t>09/09/2014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6583-AC7D-44A5-AECF-6C57E7BE1CE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E2-2D9B-45B2-8991-C6B3FA3BEED1}" type="datetimeFigureOut">
              <a:rPr lang="en-CA" smtClean="0"/>
              <a:t>09/09/2014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6583-AC7D-44A5-AECF-6C57E7BE1CE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E2-2D9B-45B2-8991-C6B3FA3BEED1}" type="datetimeFigureOut">
              <a:rPr lang="en-CA" smtClean="0"/>
              <a:t>09/09/2014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6583-AC7D-44A5-AECF-6C57E7BE1CE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2058E2-2D9B-45B2-8991-C6B3FA3BEED1}" type="datetimeFigureOut">
              <a:rPr lang="en-CA" smtClean="0"/>
              <a:t>09/09/2014</a:t>
            </a:fld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1D6583-AC7D-44A5-AECF-6C57E7BE1CEA}" type="slidenum">
              <a:rPr lang="en-CA" smtClean="0"/>
              <a:t>‹#›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A2058E2-2D9B-45B2-8991-C6B3FA3BEED1}" type="datetimeFigureOut">
              <a:rPr lang="en-CA" smtClean="0"/>
              <a:t>09/09/2014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C1D6583-AC7D-44A5-AECF-6C57E7BE1CE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E2-2D9B-45B2-8991-C6B3FA3BEED1}" type="datetimeFigureOut">
              <a:rPr lang="en-CA" smtClean="0"/>
              <a:t>09/09/2014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6583-AC7D-44A5-AECF-6C57E7BE1CE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E2-2D9B-45B2-8991-C6B3FA3BEED1}" type="datetimeFigureOut">
              <a:rPr lang="en-CA" smtClean="0"/>
              <a:t>09/09/2014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6583-AC7D-44A5-AECF-6C57E7BE1CE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58E2-2D9B-45B2-8991-C6B3FA3BEED1}" type="datetimeFigureOut">
              <a:rPr lang="en-CA" smtClean="0"/>
              <a:t>09/09/2014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D6583-AC7D-44A5-AECF-6C57E7BE1CE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A2058E2-2D9B-45B2-8991-C6B3FA3BEED1}" type="datetimeFigureOut">
              <a:rPr lang="en-CA" smtClean="0"/>
              <a:t>09/09/2014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C1D6583-AC7D-44A5-AECF-6C57E7BE1CEA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lingwood4f.weebl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Meet the Teacher Evening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2337374"/>
          </a:xfrm>
        </p:spPr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4800" b="1" dirty="0" smtClean="0">
                <a:latin typeface="Berylium" pitchFamily="2" charset="0"/>
              </a:rPr>
              <a:t>Welcome to 4F !!</a:t>
            </a:r>
          </a:p>
          <a:p>
            <a:pPr algn="ctr"/>
            <a:endParaRPr lang="en-US" sz="3200" b="1" dirty="0" smtClean="0">
              <a:latin typeface="Berylium" pitchFamily="2" charset="0"/>
            </a:endParaRPr>
          </a:p>
          <a:p>
            <a:pPr algn="ctr"/>
            <a:r>
              <a:rPr lang="en-US" sz="3200" b="1" dirty="0" smtClean="0">
                <a:latin typeface="Berylium" pitchFamily="2" charset="0"/>
              </a:rPr>
              <a:t>Ms. Richelle Forbes</a:t>
            </a:r>
          </a:p>
        </p:txBody>
      </p:sp>
    </p:spTree>
    <p:extLst>
      <p:ext uri="{BB962C8B-B14F-4D97-AF65-F5344CB8AC3E}">
        <p14:creationId xmlns:p14="http://schemas.microsoft.com/office/powerpoint/2010/main" val="2985951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Philosophy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600" b="1" dirty="0" smtClean="0"/>
              <a:t> </a:t>
            </a:r>
            <a:r>
              <a:rPr lang="en-US" sz="2600" dirty="0"/>
              <a:t>Caring and respectful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600" dirty="0"/>
              <a:t> Encouraging each child to strive for their personal best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600" dirty="0"/>
              <a:t> Foster responsibility, independent learning and </a:t>
            </a:r>
            <a:r>
              <a:rPr lang="en-US" sz="2600" dirty="0" smtClean="0"/>
              <a:t>critical </a:t>
            </a:r>
            <a:r>
              <a:rPr lang="en-US" sz="2600" dirty="0" smtClean="0"/>
              <a:t>thinking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600" dirty="0" smtClean="0"/>
              <a:t>Develop character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600" dirty="0" smtClean="0"/>
              <a:t>Get involved in all that our school has to offer.</a:t>
            </a:r>
            <a:endParaRPr lang="en-US" sz="26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98706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Expectations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Bef>
                <a:spcPct val="50000"/>
              </a:spcBef>
            </a:pPr>
            <a:r>
              <a:rPr lang="en-US" sz="2600" b="1" dirty="0" smtClean="0"/>
              <a:t>Always posted to the class website.  Also posted on the whiteboard and it is the student’s responsibility to record in their agendas.  </a:t>
            </a:r>
          </a:p>
          <a:p>
            <a:pPr>
              <a:spcBef>
                <a:spcPct val="50000"/>
              </a:spcBef>
            </a:pPr>
            <a:r>
              <a:rPr lang="en-US" sz="2600" b="1" dirty="0" smtClean="0"/>
              <a:t>Students respond to the weekly blog post directly on the website.  </a:t>
            </a:r>
          </a:p>
          <a:p>
            <a:pPr>
              <a:spcBef>
                <a:spcPct val="50000"/>
              </a:spcBef>
            </a:pPr>
            <a:r>
              <a:rPr lang="en-US" sz="2600" b="1" dirty="0" smtClean="0"/>
              <a:t>Paragraph/written homework will be done via students’ </a:t>
            </a:r>
            <a:r>
              <a:rPr lang="en-US" sz="2600" b="1" u="sng" dirty="0" err="1" smtClean="0"/>
              <a:t>mycw</a:t>
            </a:r>
            <a:r>
              <a:rPr lang="en-US" sz="2600" b="1" u="sng" dirty="0" smtClean="0"/>
              <a:t> /Google account </a:t>
            </a:r>
            <a:r>
              <a:rPr lang="en-US" sz="2600" b="1" dirty="0" smtClean="0"/>
              <a:t>where each student has already created a homework file.  Each time they complete an assignment, it should be titled and dated and will automatically be shared with me.  This has already been set up for each student.  </a:t>
            </a:r>
          </a:p>
          <a:p>
            <a:pPr>
              <a:spcBef>
                <a:spcPct val="50000"/>
              </a:spcBef>
            </a:pPr>
            <a:r>
              <a:rPr lang="en-US" sz="2600" b="1" dirty="0" smtClean="0"/>
              <a:t>Homework</a:t>
            </a:r>
            <a:endParaRPr lang="en-US" sz="2600" b="1" dirty="0"/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600" b="1" dirty="0"/>
              <a:t> </a:t>
            </a:r>
            <a:r>
              <a:rPr lang="en-US" sz="2600" dirty="0"/>
              <a:t>Reading</a:t>
            </a:r>
          </a:p>
          <a:p>
            <a:pPr>
              <a:spcBef>
                <a:spcPct val="50000"/>
              </a:spcBef>
            </a:pPr>
            <a:r>
              <a:rPr lang="en-US" sz="2600" dirty="0"/>
              <a:t>	20 minutes everyday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600" dirty="0"/>
              <a:t> Homework</a:t>
            </a:r>
          </a:p>
          <a:p>
            <a:pPr>
              <a:spcBef>
                <a:spcPct val="50000"/>
              </a:spcBef>
            </a:pPr>
            <a:r>
              <a:rPr lang="en-US" sz="2600" dirty="0"/>
              <a:t>	</a:t>
            </a:r>
            <a:r>
              <a:rPr lang="en-US" sz="2600" dirty="0" smtClean="0"/>
              <a:t>Math (will be assigned by your child’s math teacher)</a:t>
            </a:r>
            <a:endParaRPr lang="en-US" sz="2600" dirty="0"/>
          </a:p>
          <a:p>
            <a:pPr>
              <a:spcBef>
                <a:spcPct val="50000"/>
              </a:spcBef>
            </a:pPr>
            <a:r>
              <a:rPr lang="en-US" sz="2600" dirty="0"/>
              <a:t>	Language Skills</a:t>
            </a:r>
          </a:p>
          <a:p>
            <a:pPr>
              <a:spcBef>
                <a:spcPct val="50000"/>
              </a:spcBef>
            </a:pPr>
            <a:r>
              <a:rPr lang="en-US" sz="2600" dirty="0"/>
              <a:t>	</a:t>
            </a:r>
            <a:r>
              <a:rPr lang="en-US" sz="2600" dirty="0" smtClean="0"/>
              <a:t>French (website is linked to our </a:t>
            </a:r>
            <a:r>
              <a:rPr lang="en-US" sz="2600" dirty="0" err="1" smtClean="0"/>
              <a:t>weebly</a:t>
            </a:r>
            <a:r>
              <a:rPr lang="en-US" sz="2600" dirty="0" smtClean="0"/>
              <a:t> site)</a:t>
            </a:r>
            <a:endParaRPr lang="en-US" sz="2600" dirty="0"/>
          </a:p>
          <a:p>
            <a:pPr marL="109728" indent="0">
              <a:spcBef>
                <a:spcPct val="50000"/>
              </a:spcBef>
              <a:buNone/>
            </a:pPr>
            <a:endParaRPr lang="en-US" sz="2600" dirty="0"/>
          </a:p>
          <a:p>
            <a:pPr marL="109728" indent="0">
              <a:spcBef>
                <a:spcPct val="50000"/>
              </a:spcBef>
              <a:buNone/>
            </a:pPr>
            <a:endParaRPr lang="en-US" sz="26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8072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Highlights of the Academic Program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English: Reading Power/Writing Power, Six Traits of Writing</a:t>
            </a:r>
          </a:p>
          <a:p>
            <a:r>
              <a:rPr lang="en-US" dirty="0" smtClean="0"/>
              <a:t>Math: Singapore, JUMP, Quest</a:t>
            </a:r>
          </a:p>
          <a:p>
            <a:r>
              <a:rPr lang="en-US" dirty="0" smtClean="0"/>
              <a:t>Science: Ecology, Biomes, Weather, Light and Sound</a:t>
            </a:r>
          </a:p>
          <a:p>
            <a:r>
              <a:rPr lang="en-US" dirty="0" smtClean="0"/>
              <a:t>Socials: B.C’s Coastal First Nations, Inuit, Explorers</a:t>
            </a:r>
          </a:p>
          <a:p>
            <a:pPr marL="109728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2216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 Summit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Outdoor School</a:t>
            </a:r>
          </a:p>
          <a:p>
            <a:r>
              <a:rPr lang="en-US" dirty="0" smtClean="0"/>
              <a:t>Emily</a:t>
            </a:r>
            <a:r>
              <a:rPr lang="en-US" dirty="0" smtClean="0"/>
              <a:t> </a:t>
            </a:r>
            <a:r>
              <a:rPr lang="en-US" dirty="0" smtClean="0"/>
              <a:t>from Camp Summit has already given an informative presentation, however if you have any further questions, please do not hesitate to ask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Medication</a:t>
            </a:r>
          </a:p>
          <a:p>
            <a:r>
              <a:rPr lang="en-US" dirty="0" smtClean="0"/>
              <a:t>Dietary restrictions?</a:t>
            </a:r>
          </a:p>
          <a:p>
            <a:r>
              <a:rPr lang="en-US" smtClean="0"/>
              <a:t>Supplies</a:t>
            </a:r>
            <a:endParaRPr lang="en-US" dirty="0" smtClean="0"/>
          </a:p>
          <a:p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837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Items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2600" b="1" dirty="0"/>
              <a:t>Parent / Teacher Communication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600" b="1" dirty="0"/>
              <a:t> </a:t>
            </a:r>
            <a:r>
              <a:rPr lang="en-US" sz="2600" dirty="0"/>
              <a:t>is very important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600" dirty="0"/>
              <a:t> Best mode is email</a:t>
            </a:r>
          </a:p>
          <a:p>
            <a:pPr marL="109728" indent="0">
              <a:spcBef>
                <a:spcPct val="50000"/>
              </a:spcBef>
              <a:buNone/>
            </a:pPr>
            <a:r>
              <a:rPr lang="en-US" sz="2600" b="1" dirty="0" smtClean="0"/>
              <a:t>Richelle.forbes@collingwood.org</a:t>
            </a:r>
            <a:endParaRPr lang="en-US" sz="2600" b="1" dirty="0"/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600" dirty="0"/>
              <a:t>Absent Notes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600" dirty="0"/>
              <a:t>Prolonged </a:t>
            </a:r>
            <a:r>
              <a:rPr lang="en-US" sz="2600" dirty="0" smtClean="0"/>
              <a:t>absences</a:t>
            </a:r>
            <a:endParaRPr lang="en-US" sz="26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30577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7288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format this year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Calibri"/>
                <a:cs typeface="Times New Roman"/>
              </a:rPr>
              <a:t>I </a:t>
            </a:r>
            <a:r>
              <a:rPr lang="en-US" dirty="0">
                <a:ea typeface="Calibri"/>
                <a:cs typeface="Times New Roman"/>
              </a:rPr>
              <a:t>will pass along messages about Wentworth in general as well as talk about specifics </a:t>
            </a:r>
            <a:r>
              <a:rPr lang="en-US" dirty="0" smtClean="0">
                <a:ea typeface="Calibri"/>
                <a:cs typeface="Times New Roman"/>
              </a:rPr>
              <a:t>in the homeroom of 4F</a:t>
            </a:r>
          </a:p>
          <a:p>
            <a:r>
              <a:rPr lang="en-US" dirty="0" smtClean="0">
                <a:ea typeface="Calibri"/>
                <a:cs typeface="Times New Roman"/>
              </a:rPr>
              <a:t>Mr</a:t>
            </a:r>
            <a:r>
              <a:rPr lang="en-US" dirty="0">
                <a:ea typeface="Calibri"/>
                <a:cs typeface="Times New Roman"/>
              </a:rPr>
              <a:t>. </a:t>
            </a:r>
            <a:r>
              <a:rPr lang="en-US" dirty="0" smtClean="0">
                <a:ea typeface="Calibri"/>
                <a:cs typeface="Times New Roman"/>
              </a:rPr>
              <a:t>Kennedy or </a:t>
            </a:r>
            <a:r>
              <a:rPr lang="en-US" dirty="0">
                <a:ea typeface="Calibri"/>
                <a:cs typeface="Times New Roman"/>
              </a:rPr>
              <a:t>Ms. Stevens (4-7) will drop in to say hello at some point in </a:t>
            </a:r>
            <a:r>
              <a:rPr lang="en-US" dirty="0" smtClean="0">
                <a:ea typeface="Calibri"/>
                <a:cs typeface="Times New Roman"/>
              </a:rPr>
              <a:t>evening</a:t>
            </a:r>
          </a:p>
        </p:txBody>
      </p:sp>
    </p:spTree>
    <p:extLst>
      <p:ext uri="{BB962C8B-B14F-4D97-AF65-F5344CB8AC3E}">
        <p14:creationId xmlns:p14="http://schemas.microsoft.com/office/powerpoint/2010/main" val="1181054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bit about myself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ea typeface="Calibri"/>
                <a:cs typeface="Times New Roman"/>
              </a:rPr>
              <a:t> Graduated from the University of Waterloo with an </a:t>
            </a:r>
            <a:r>
              <a:rPr lang="en-US" dirty="0" err="1">
                <a:ea typeface="Calibri"/>
                <a:cs typeface="Times New Roman"/>
              </a:rPr>
              <a:t>H</a:t>
            </a:r>
            <a:r>
              <a:rPr lang="en-US" dirty="0" err="1" smtClean="0">
                <a:ea typeface="Calibri"/>
                <a:cs typeface="Times New Roman"/>
              </a:rPr>
              <a:t>onours</a:t>
            </a:r>
            <a:r>
              <a:rPr lang="en-US" dirty="0" smtClean="0">
                <a:ea typeface="Calibri"/>
                <a:cs typeface="Times New Roman"/>
              </a:rPr>
              <a:t> Degree in English. </a:t>
            </a:r>
          </a:p>
          <a:p>
            <a:r>
              <a:rPr lang="en-US" dirty="0" smtClean="0">
                <a:ea typeface="Calibri"/>
                <a:cs typeface="Times New Roman"/>
              </a:rPr>
              <a:t>Received my Teaching Diploma on the East Coast of Australia at the University of Western Sydney</a:t>
            </a:r>
          </a:p>
          <a:p>
            <a:r>
              <a:rPr lang="en-US" dirty="0" smtClean="0">
                <a:ea typeface="Calibri"/>
                <a:cs typeface="Times New Roman"/>
              </a:rPr>
              <a:t>17</a:t>
            </a:r>
            <a:r>
              <a:rPr lang="en-US" baseline="30000" dirty="0" smtClean="0">
                <a:ea typeface="Calibri"/>
                <a:cs typeface="Times New Roman"/>
              </a:rPr>
              <a:t>th</a:t>
            </a:r>
            <a:r>
              <a:rPr lang="en-US" dirty="0" smtClean="0">
                <a:ea typeface="Calibri"/>
                <a:cs typeface="Times New Roman"/>
              </a:rPr>
              <a:t> year at Collingwood</a:t>
            </a:r>
          </a:p>
          <a:p>
            <a:r>
              <a:rPr lang="en-US" dirty="0" smtClean="0">
                <a:ea typeface="Calibri"/>
                <a:cs typeface="Times New Roman"/>
              </a:rPr>
              <a:t>Kindergarten (5 years), Grade 4 (the remainder…)</a:t>
            </a:r>
          </a:p>
          <a:p>
            <a:r>
              <a:rPr lang="en-US" dirty="0" smtClean="0">
                <a:ea typeface="Calibri"/>
                <a:cs typeface="Times New Roman"/>
              </a:rPr>
              <a:t>Two children in the school (Grade 2 and Grade 6)</a:t>
            </a:r>
          </a:p>
          <a:p>
            <a:pPr marL="109728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98018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Teachers &amp; Families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Calibri"/>
                <a:cs typeface="Times New Roman"/>
              </a:rPr>
              <a:t>Three other teachers:</a:t>
            </a:r>
          </a:p>
          <a:p>
            <a:pPr lvl="1"/>
            <a:r>
              <a:rPr lang="en-US" dirty="0" smtClean="0">
                <a:ea typeface="Calibri"/>
                <a:cs typeface="Times New Roman"/>
              </a:rPr>
              <a:t>Grant Harder, Lise Middleton &amp; Pete Davidson</a:t>
            </a:r>
          </a:p>
          <a:p>
            <a:r>
              <a:rPr lang="en-US" dirty="0">
                <a:ea typeface="Calibri"/>
                <a:cs typeface="Times New Roman"/>
              </a:rPr>
              <a:t>AF this year is </a:t>
            </a:r>
            <a:r>
              <a:rPr lang="en-US" dirty="0" smtClean="0">
                <a:ea typeface="Calibri"/>
                <a:cs typeface="Times New Roman"/>
              </a:rPr>
              <a:t>Natalie Anderson</a:t>
            </a:r>
            <a:endParaRPr lang="en-US" dirty="0">
              <a:ea typeface="Calibri"/>
              <a:cs typeface="Times New Roman"/>
            </a:endParaRPr>
          </a:p>
          <a:p>
            <a:endParaRPr lang="en-US" dirty="0" smtClean="0">
              <a:ea typeface="Calibri"/>
              <a:cs typeface="Times New Roman"/>
            </a:endParaRPr>
          </a:p>
          <a:p>
            <a:r>
              <a:rPr lang="en-US" dirty="0" smtClean="0">
                <a:ea typeface="Calibri"/>
                <a:cs typeface="Times New Roman"/>
              </a:rPr>
              <a:t>New </a:t>
            </a:r>
            <a:r>
              <a:rPr lang="en-US" dirty="0">
                <a:ea typeface="Calibri"/>
                <a:cs typeface="Times New Roman"/>
              </a:rPr>
              <a:t>families to </a:t>
            </a:r>
            <a:r>
              <a:rPr lang="en-US" dirty="0" smtClean="0">
                <a:ea typeface="Calibri"/>
                <a:cs typeface="Times New Roman"/>
              </a:rPr>
              <a:t>Collingwood</a:t>
            </a:r>
            <a:r>
              <a:rPr lang="en-US" dirty="0" smtClean="0">
                <a:ea typeface="Calibri"/>
                <a:cs typeface="Times New Roman"/>
              </a:rPr>
              <a:t>:</a:t>
            </a:r>
          </a:p>
          <a:p>
            <a:r>
              <a:rPr lang="en-US" dirty="0" smtClean="0">
                <a:ea typeface="Calibri"/>
                <a:cs typeface="Times New Roman"/>
              </a:rPr>
              <a:t>Iris, Kevin, Rosa and Jared</a:t>
            </a:r>
            <a:endParaRPr lang="en-US" dirty="0">
              <a:ea typeface="Calibri"/>
              <a:cs typeface="Times New Roman"/>
            </a:endParaRPr>
          </a:p>
          <a:p>
            <a:r>
              <a:rPr lang="en-US" dirty="0" smtClean="0">
                <a:ea typeface="Calibri"/>
                <a:cs typeface="Times New Roman"/>
              </a:rPr>
              <a:t>class parents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- affectionately known as “Class moms”: </a:t>
            </a:r>
            <a:r>
              <a:rPr lang="en-US" dirty="0" smtClean="0">
                <a:sym typeface="Wingdings" pitchFamily="2" charset="2"/>
              </a:rPr>
              <a:t>Jodi </a:t>
            </a:r>
            <a:r>
              <a:rPr lang="en-US" dirty="0" err="1" smtClean="0">
                <a:sym typeface="Wingdings" pitchFamily="2" charset="2"/>
              </a:rPr>
              <a:t>Pallan</a:t>
            </a:r>
            <a:r>
              <a:rPr lang="en-US" dirty="0" smtClean="0">
                <a:sym typeface="Wingdings" pitchFamily="2" charset="2"/>
              </a:rPr>
              <a:t> (Samantha’s mom)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29344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Field Trips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September 15</a:t>
            </a:r>
            <a:r>
              <a:rPr lang="en-US" b="1" baseline="30000" dirty="0" smtClean="0"/>
              <a:t>th</a:t>
            </a:r>
            <a:r>
              <a:rPr lang="en-US" b="1" dirty="0" smtClean="0"/>
              <a:t>-17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</a:p>
          <a:p>
            <a:r>
              <a:rPr lang="en-US" dirty="0" smtClean="0"/>
              <a:t>All Grade 4 students will be </a:t>
            </a:r>
            <a:r>
              <a:rPr lang="en-US" b="1" dirty="0" smtClean="0"/>
              <a:t>departing</a:t>
            </a:r>
            <a:r>
              <a:rPr lang="en-US" dirty="0" smtClean="0"/>
              <a:t> from Wentworth at </a:t>
            </a:r>
            <a:r>
              <a:rPr lang="en-US" b="1" dirty="0" smtClean="0"/>
              <a:t>7:30am.  </a:t>
            </a:r>
          </a:p>
          <a:p>
            <a:r>
              <a:rPr lang="en-US" dirty="0" smtClean="0"/>
              <a:t>We will </a:t>
            </a:r>
            <a:r>
              <a:rPr lang="en-US" b="1" dirty="0" smtClean="0"/>
              <a:t>return </a:t>
            </a:r>
            <a:r>
              <a:rPr lang="en-US" dirty="0" smtClean="0"/>
              <a:t>at </a:t>
            </a:r>
            <a:r>
              <a:rPr lang="en-US" b="1" dirty="0" smtClean="0"/>
              <a:t>4:00</a:t>
            </a:r>
            <a:r>
              <a:rPr lang="en-US" dirty="0" smtClean="0"/>
              <a:t> on Wednesday afternoon for pick up from Wentworth.</a:t>
            </a:r>
          </a:p>
          <a:p>
            <a:r>
              <a:rPr lang="en-US" b="1" dirty="0" smtClean="0"/>
              <a:t>September 18</a:t>
            </a:r>
            <a:r>
              <a:rPr lang="en-US" b="1" baseline="30000" dirty="0" smtClean="0"/>
              <a:t>th</a:t>
            </a:r>
            <a:r>
              <a:rPr lang="en-US" dirty="0" smtClean="0"/>
              <a:t>: </a:t>
            </a:r>
            <a:r>
              <a:rPr lang="en-US" dirty="0" err="1" smtClean="0"/>
              <a:t>Whytecliff</a:t>
            </a:r>
            <a:r>
              <a:rPr lang="en-US" dirty="0" smtClean="0"/>
              <a:t> Park: Shoreline Clean-up, Ecology based activities, leadership games.  </a:t>
            </a:r>
            <a:r>
              <a:rPr lang="en-US" i="1" dirty="0" smtClean="0"/>
              <a:t>Regular arrival time at Wentworth, 4:00 return to Wentworth.</a:t>
            </a:r>
          </a:p>
          <a:p>
            <a:r>
              <a:rPr lang="en-US" b="1" dirty="0" smtClean="0"/>
              <a:t>September 19</a:t>
            </a:r>
            <a:r>
              <a:rPr lang="en-US" b="1" baseline="30000" dirty="0" smtClean="0"/>
              <a:t>th</a:t>
            </a:r>
            <a:r>
              <a:rPr lang="en-US" dirty="0" smtClean="0"/>
              <a:t>: Grouse Mountain: First Nations Activity, Ecology Activities-all guided by Grouse </a:t>
            </a:r>
            <a:r>
              <a:rPr lang="en-US" dirty="0"/>
              <a:t>staff. </a:t>
            </a:r>
            <a:r>
              <a:rPr lang="en-US" i="1" dirty="0"/>
              <a:t>Regular arrival time at Wentworth, 4:00 return to Wentworth.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7605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School Information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School Day</a:t>
            </a:r>
          </a:p>
          <a:p>
            <a:r>
              <a:rPr lang="en-US" dirty="0" smtClean="0">
                <a:ea typeface="Calibri"/>
                <a:cs typeface="Times New Roman"/>
              </a:rPr>
              <a:t>Homeroom and attendance is done </a:t>
            </a:r>
            <a:r>
              <a:rPr lang="en-US" dirty="0">
                <a:ea typeface="Calibri"/>
                <a:cs typeface="Times New Roman"/>
              </a:rPr>
              <a:t>at </a:t>
            </a:r>
            <a:r>
              <a:rPr lang="en-US" dirty="0" smtClean="0">
                <a:ea typeface="Calibri"/>
                <a:cs typeface="Times New Roman"/>
              </a:rPr>
              <a:t>8:30am, if </a:t>
            </a:r>
            <a:r>
              <a:rPr lang="en-US" dirty="0">
                <a:ea typeface="Calibri"/>
                <a:cs typeface="Times New Roman"/>
              </a:rPr>
              <a:t>you arrive later you must get a late slip from </a:t>
            </a:r>
            <a:r>
              <a:rPr lang="en-US" dirty="0" smtClean="0">
                <a:ea typeface="Calibri"/>
                <a:cs typeface="Times New Roman"/>
              </a:rPr>
              <a:t>reception</a:t>
            </a:r>
          </a:p>
          <a:p>
            <a:pPr marL="0" indent="0">
              <a:buNone/>
            </a:pPr>
            <a:endParaRPr lang="en-US" dirty="0"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cs typeface="Times New Roman"/>
              </a:rPr>
              <a:t>Parking, </a:t>
            </a:r>
            <a:r>
              <a:rPr lang="en-US" dirty="0" smtClean="0"/>
              <a:t>Drop-off </a:t>
            </a:r>
            <a:r>
              <a:rPr lang="en-US" dirty="0"/>
              <a:t>and Pick-up </a:t>
            </a:r>
            <a:endParaRPr lang="en-CA" dirty="0"/>
          </a:p>
          <a:p>
            <a:pPr lvl="0"/>
            <a:r>
              <a:rPr lang="en-US" dirty="0" smtClean="0"/>
              <a:t>drop-off -- please </a:t>
            </a:r>
            <a:r>
              <a:rPr lang="en-US" dirty="0"/>
              <a:t>give yourself extra time in the </a:t>
            </a:r>
            <a:r>
              <a:rPr lang="en-US" dirty="0" smtClean="0"/>
              <a:t>morning, always </a:t>
            </a:r>
            <a:r>
              <a:rPr lang="en-US" dirty="0"/>
              <a:t>better to arrive early.</a:t>
            </a:r>
            <a:endParaRPr lang="en-CA" dirty="0"/>
          </a:p>
          <a:p>
            <a:pPr lvl="0"/>
            <a:r>
              <a:rPr lang="en-US" dirty="0"/>
              <a:t>pick-up  </a:t>
            </a:r>
            <a:r>
              <a:rPr lang="en-US" dirty="0" smtClean="0"/>
              <a:t>-- be </a:t>
            </a:r>
            <a:r>
              <a:rPr lang="en-US" dirty="0"/>
              <a:t>sure to put traffic pass on the dashboard, be punctual (not early or late) in order to make a most efficient process for all families</a:t>
            </a:r>
            <a:endParaRPr lang="en-CA" dirty="0"/>
          </a:p>
          <a:p>
            <a:pPr lvl="0"/>
            <a:r>
              <a:rPr lang="en-US" dirty="0"/>
              <a:t>At any time,  do not park on gravel lot or block it unless </a:t>
            </a:r>
            <a:r>
              <a:rPr lang="en-US" dirty="0" smtClean="0"/>
              <a:t>you are </a:t>
            </a:r>
            <a:r>
              <a:rPr lang="en-US" dirty="0"/>
              <a:t>picking up JK children</a:t>
            </a:r>
            <a:endParaRPr lang="en-CA" dirty="0"/>
          </a:p>
          <a:p>
            <a:pPr lvl="0"/>
            <a:r>
              <a:rPr lang="en-US" dirty="0"/>
              <a:t>carpooling</a:t>
            </a:r>
            <a:r>
              <a:rPr lang="en-US" dirty="0" smtClean="0"/>
              <a:t>, parking on upper streets and getting your children, will all help ease traffic at the end of the day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56432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School Information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Daycare</a:t>
            </a:r>
          </a:p>
          <a:p>
            <a:r>
              <a:rPr lang="en-US" dirty="0">
                <a:ea typeface="Calibri"/>
                <a:cs typeface="Times New Roman"/>
              </a:rPr>
              <a:t>Daycare is an option for working parents at 7:30am in the FSC.  After school, children with working parents may use </a:t>
            </a:r>
            <a:r>
              <a:rPr lang="en-US" dirty="0" smtClean="0">
                <a:ea typeface="Calibri"/>
                <a:cs typeface="Times New Roman"/>
              </a:rPr>
              <a:t>daycare. </a:t>
            </a:r>
          </a:p>
          <a:p>
            <a:r>
              <a:rPr lang="en-US" dirty="0" smtClean="0">
                <a:ea typeface="Calibri"/>
                <a:cs typeface="Times New Roman"/>
              </a:rPr>
              <a:t>Very </a:t>
            </a:r>
            <a:r>
              <a:rPr lang="en-US" dirty="0">
                <a:ea typeface="Calibri"/>
                <a:cs typeface="Times New Roman"/>
              </a:rPr>
              <a:t>important to note that it is not a play </a:t>
            </a:r>
            <a:r>
              <a:rPr lang="en-US" dirty="0" err="1">
                <a:ea typeface="Calibri"/>
                <a:cs typeface="Times New Roman"/>
              </a:rPr>
              <a:t>centre</a:t>
            </a:r>
            <a:r>
              <a:rPr lang="en-US" dirty="0">
                <a:ea typeface="Calibri"/>
                <a:cs typeface="Times New Roman"/>
              </a:rPr>
              <a:t>, parents should try to pick up as soon as possible at the end of the </a:t>
            </a:r>
            <a:r>
              <a:rPr lang="en-US" dirty="0" smtClean="0">
                <a:ea typeface="Calibri"/>
                <a:cs typeface="Times New Roman"/>
              </a:rPr>
              <a:t>day</a:t>
            </a:r>
          </a:p>
        </p:txBody>
      </p:sp>
    </p:spTree>
    <p:extLst>
      <p:ext uri="{BB962C8B-B14F-4D97-AF65-F5344CB8AC3E}">
        <p14:creationId xmlns:p14="http://schemas.microsoft.com/office/powerpoint/2010/main" val="962831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School Information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Communication</a:t>
            </a:r>
          </a:p>
          <a:p>
            <a:r>
              <a:rPr lang="en-US" dirty="0" smtClean="0">
                <a:ea typeface="Calibri"/>
                <a:cs typeface="Times New Roman"/>
              </a:rPr>
              <a:t>Email </a:t>
            </a:r>
          </a:p>
          <a:p>
            <a:r>
              <a:rPr lang="en-US" dirty="0" smtClean="0">
                <a:ea typeface="Calibri"/>
                <a:cs typeface="Times New Roman"/>
              </a:rPr>
              <a:t>check </a:t>
            </a:r>
            <a:r>
              <a:rPr lang="en-US" dirty="0">
                <a:ea typeface="Calibri"/>
                <a:cs typeface="Times New Roman"/>
              </a:rPr>
              <a:t>the </a:t>
            </a:r>
            <a:r>
              <a:rPr lang="en-US" dirty="0" smtClean="0">
                <a:ea typeface="Calibri"/>
                <a:cs typeface="Times New Roman"/>
              </a:rPr>
              <a:t>website and the </a:t>
            </a:r>
            <a:r>
              <a:rPr lang="en-US" dirty="0" smtClean="0">
                <a:ea typeface="Calibri"/>
                <a:cs typeface="Times New Roman"/>
              </a:rPr>
              <a:t>blog, homework will be posted each Monday.  Please also check for daily updates from Ms. Forbes:</a:t>
            </a:r>
            <a:endParaRPr lang="en-US" dirty="0" smtClean="0">
              <a:ea typeface="Calibri"/>
              <a:cs typeface="Times New Roman"/>
            </a:endParaRPr>
          </a:p>
          <a:p>
            <a:pPr marL="109728" indent="0">
              <a:buNone/>
            </a:pPr>
            <a:r>
              <a:rPr lang="en-US" dirty="0" smtClean="0">
                <a:ea typeface="Calibri"/>
                <a:cs typeface="Times New Roman"/>
                <a:hlinkClick r:id="rId2"/>
              </a:rPr>
              <a:t>   www.collingwood4f.weebly.com</a:t>
            </a:r>
            <a:endParaRPr lang="en-US" dirty="0" smtClean="0">
              <a:ea typeface="Calibri"/>
              <a:cs typeface="Times New Roman"/>
            </a:endParaRPr>
          </a:p>
          <a:p>
            <a:r>
              <a:rPr lang="en-US" dirty="0" smtClean="0">
                <a:ea typeface="Calibri"/>
                <a:cs typeface="Times New Roman"/>
              </a:rPr>
              <a:t>take </a:t>
            </a:r>
            <a:r>
              <a:rPr lang="en-US" dirty="0">
                <a:ea typeface="Calibri"/>
                <a:cs typeface="Times New Roman"/>
              </a:rPr>
              <a:t>note of dates in student </a:t>
            </a:r>
            <a:r>
              <a:rPr lang="en-US" dirty="0" smtClean="0">
                <a:ea typeface="Calibri"/>
                <a:cs typeface="Times New Roman"/>
              </a:rPr>
              <a:t>agendas and on the Collingwood school website</a:t>
            </a:r>
          </a:p>
          <a:p>
            <a:r>
              <a:rPr lang="en-US" dirty="0" smtClean="0">
                <a:ea typeface="Calibri"/>
                <a:cs typeface="Times New Roman"/>
              </a:rPr>
              <a:t>keep all contact </a:t>
            </a:r>
            <a:r>
              <a:rPr lang="en-US" dirty="0">
                <a:ea typeface="Calibri"/>
                <a:cs typeface="Times New Roman"/>
              </a:rPr>
              <a:t>information </a:t>
            </a:r>
            <a:r>
              <a:rPr lang="en-US" dirty="0" smtClean="0">
                <a:ea typeface="Calibri"/>
                <a:cs typeface="Times New Roman"/>
              </a:rPr>
              <a:t>up-to-date</a:t>
            </a:r>
          </a:p>
          <a:p>
            <a:r>
              <a:rPr lang="en-US" dirty="0" smtClean="0">
                <a:ea typeface="Calibri"/>
                <a:cs typeface="Times New Roman"/>
              </a:rPr>
              <a:t>check </a:t>
            </a:r>
            <a:r>
              <a:rPr lang="en-US" dirty="0">
                <a:ea typeface="Calibri"/>
                <a:cs typeface="Times New Roman"/>
              </a:rPr>
              <a:t>PCR </a:t>
            </a:r>
            <a:r>
              <a:rPr lang="en-US" dirty="0" smtClean="0">
                <a:ea typeface="Calibri"/>
                <a:cs typeface="Times New Roman"/>
              </a:rPr>
              <a:t>: Repor</a:t>
            </a:r>
            <a:r>
              <a:rPr lang="en-US" dirty="0" smtClean="0">
                <a:ea typeface="Calibri"/>
                <a:cs typeface="Times New Roman"/>
              </a:rPr>
              <a:t>t Cards, </a:t>
            </a:r>
            <a:endParaRPr lang="en-US" dirty="0" smtClean="0">
              <a:ea typeface="Calibri"/>
              <a:cs typeface="Times New Roman"/>
            </a:endParaRPr>
          </a:p>
          <a:p>
            <a:r>
              <a:rPr lang="en-US" dirty="0" smtClean="0">
                <a:ea typeface="Calibri"/>
                <a:cs typeface="Times New Roman"/>
              </a:rPr>
              <a:t>Complete in </a:t>
            </a:r>
            <a:r>
              <a:rPr lang="en-US" dirty="0">
                <a:ea typeface="Calibri"/>
                <a:cs typeface="Times New Roman"/>
              </a:rPr>
              <a:t>all </a:t>
            </a:r>
            <a:r>
              <a:rPr lang="en-US" dirty="0" smtClean="0">
                <a:ea typeface="Calibri"/>
                <a:cs typeface="Times New Roman"/>
              </a:rPr>
              <a:t>forms**Several online forms are incomplete.  If you are </a:t>
            </a:r>
            <a:r>
              <a:rPr lang="en-US" dirty="0" smtClean="0">
                <a:ea typeface="Calibri"/>
                <a:cs typeface="Times New Roman"/>
              </a:rPr>
              <a:t>unsure whether you have completed the required forms, please ask as I do have a list.  Emails went out today to families with incomplete forms.</a:t>
            </a:r>
            <a:endParaRPr lang="en-US" dirty="0" smtClean="0">
              <a:ea typeface="Calibri"/>
              <a:cs typeface="Times New Roman"/>
            </a:endParaRPr>
          </a:p>
          <a:p>
            <a:r>
              <a:rPr lang="en-US" dirty="0" smtClean="0">
                <a:ea typeface="Calibri"/>
                <a:cs typeface="Times New Roman"/>
              </a:rPr>
              <a:t>volunteers, please submit a criminal record check, pick up forms from </a:t>
            </a:r>
            <a:r>
              <a:rPr lang="en-US" dirty="0" smtClean="0">
                <a:ea typeface="Calibri"/>
                <a:cs typeface="Times New Roman"/>
              </a:rPr>
              <a:t>Reception, </a:t>
            </a:r>
            <a:r>
              <a:rPr lang="en-US" dirty="0" smtClean="0">
                <a:ea typeface="Calibri"/>
                <a:cs typeface="Times New Roman"/>
              </a:rPr>
              <a:t>good for 5 years</a:t>
            </a:r>
            <a:r>
              <a:rPr lang="en-US" dirty="0" smtClean="0">
                <a:ea typeface="Calibri"/>
                <a:cs typeface="Times New Roman"/>
              </a:rPr>
              <a:t>.</a:t>
            </a:r>
          </a:p>
          <a:p>
            <a:r>
              <a:rPr lang="en-US" dirty="0" smtClean="0">
                <a:ea typeface="Calibri"/>
                <a:cs typeface="Times New Roman"/>
              </a:rPr>
              <a:t>Hot lunch: portal is open.  Please check school website for information.</a:t>
            </a:r>
            <a:endParaRPr lang="en-US" dirty="0" smtClean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66238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School Information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Uniforms</a:t>
            </a:r>
          </a:p>
          <a:p>
            <a:r>
              <a:rPr lang="en-US" dirty="0" smtClean="0">
                <a:ea typeface="Calibri"/>
                <a:cs typeface="Times New Roman"/>
              </a:rPr>
              <a:t>Label all belongings</a:t>
            </a:r>
          </a:p>
          <a:p>
            <a:r>
              <a:rPr lang="en-US" dirty="0" smtClean="0">
                <a:ea typeface="Calibri"/>
                <a:cs typeface="Times New Roman"/>
              </a:rPr>
              <a:t>#1 dress on Wednesdays</a:t>
            </a:r>
          </a:p>
          <a:p>
            <a:r>
              <a:rPr lang="en-US" dirty="0" smtClean="0">
                <a:ea typeface="Calibri"/>
                <a:cs typeface="Times New Roman"/>
              </a:rPr>
              <a:t>Be aware of PE days (Monday, Tuesday, Thursday)</a:t>
            </a:r>
          </a:p>
          <a:p>
            <a:r>
              <a:rPr lang="en-US" dirty="0" smtClean="0">
                <a:ea typeface="Calibri"/>
                <a:cs typeface="Times New Roman"/>
              </a:rPr>
              <a:t>Consider having outdoor shoes or boots for playing outdoors especially in colder and wetter weather</a:t>
            </a:r>
          </a:p>
          <a:p>
            <a:pPr marL="109728" indent="0">
              <a:buNone/>
            </a:pPr>
            <a:r>
              <a:rPr lang="en-US" dirty="0" smtClean="0">
                <a:ea typeface="Calibri"/>
                <a:cs typeface="Times New Roman"/>
              </a:rPr>
              <a:t>Allergy-aware </a:t>
            </a:r>
            <a:r>
              <a:rPr lang="en-US" dirty="0" smtClean="0">
                <a:ea typeface="Calibri"/>
                <a:cs typeface="Times New Roman"/>
              </a:rPr>
              <a:t>school </a:t>
            </a:r>
            <a:endParaRPr lang="en-US" dirty="0" smtClean="0">
              <a:ea typeface="Calibri"/>
              <a:cs typeface="Times New Roman"/>
            </a:endParaRPr>
          </a:p>
          <a:p>
            <a:r>
              <a:rPr lang="en-US" dirty="0" smtClean="0">
                <a:ea typeface="Calibri"/>
                <a:cs typeface="Times New Roman"/>
              </a:rPr>
              <a:t>Please be aware and considerate of allergies within class, especially when sending in treats</a:t>
            </a:r>
          </a:p>
          <a:p>
            <a:pPr marL="109728" indent="0">
              <a:buNone/>
            </a:pPr>
            <a:r>
              <a:rPr lang="en-US" dirty="0" smtClean="0">
                <a:ea typeface="Calibri"/>
                <a:cs typeface="Times New Roman"/>
              </a:rPr>
              <a:t>Snacks</a:t>
            </a:r>
          </a:p>
          <a:p>
            <a:r>
              <a:rPr lang="en-US" dirty="0" smtClean="0">
                <a:ea typeface="Calibri"/>
                <a:cs typeface="Times New Roman"/>
              </a:rPr>
              <a:t>Keep them simple, only microwave for lunches</a:t>
            </a:r>
          </a:p>
          <a:p>
            <a:endParaRPr lang="en-US" dirty="0" smtClean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373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1774</TotalTime>
  <Words>821</Words>
  <Application>Microsoft Office PowerPoint</Application>
  <PresentationFormat>On-screen Show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</vt:lpstr>
      <vt:lpstr>Meet the Teacher Evening</vt:lpstr>
      <vt:lpstr>New format this year</vt:lpstr>
      <vt:lpstr>A bit about myself</vt:lpstr>
      <vt:lpstr>Other Teachers &amp; Families</vt:lpstr>
      <vt:lpstr>Upcoming Field Trips</vt:lpstr>
      <vt:lpstr>General School Information</vt:lpstr>
      <vt:lpstr>General School Information</vt:lpstr>
      <vt:lpstr>General School Information</vt:lpstr>
      <vt:lpstr>General School Information</vt:lpstr>
      <vt:lpstr>Classroom Philosophy</vt:lpstr>
      <vt:lpstr>Homework Expectations</vt:lpstr>
      <vt:lpstr>Highlights of the Academic Program</vt:lpstr>
      <vt:lpstr>Camp Summit</vt:lpstr>
      <vt:lpstr>Other Items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Teacher Evenings</dc:title>
  <dc:creator>collingwood.user</dc:creator>
  <cp:lastModifiedBy>Richelle Forbes</cp:lastModifiedBy>
  <cp:revision>53</cp:revision>
  <dcterms:created xsi:type="dcterms:W3CDTF">2012-09-06T23:25:30Z</dcterms:created>
  <dcterms:modified xsi:type="dcterms:W3CDTF">2014-09-10T22:52:32Z</dcterms:modified>
</cp:coreProperties>
</file>